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5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815"/>
    <p:restoredTop sz="94719"/>
  </p:normalViewPr>
  <p:slideViewPr>
    <p:cSldViewPr snapToGrid="0">
      <p:cViewPr varScale="1">
        <p:scale>
          <a:sx n="139" d="100"/>
          <a:sy n="139" d="100"/>
        </p:scale>
        <p:origin x="200" y="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EC942C-8807-CEF0-E4CD-3F51F390C1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E00A07-1AD5-35F8-E6C8-8C78073C76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ADA0A2-B702-0B7D-0A79-290E3A26BE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F6BB6-71C0-D64A-9297-85ADD0569485}" type="datetimeFigureOut">
              <a:rPr lang="en-US" smtClean="0"/>
              <a:t>3/13/24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0D1AFA-9D50-C104-D154-0E3BC27E7E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7C34B5-1794-31F8-DDE5-3A156B090D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AE0CE-B419-CD4D-BBFC-E083D2956E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570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DD0C8-BD3C-D358-2149-1F0C030C9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0E1A3C-0BF5-C2EC-4E66-4F55965BF8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61DF57-CEB7-3747-EA72-494D067990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F6BB6-71C0-D64A-9297-85ADD0569485}" type="datetimeFigureOut">
              <a:rPr lang="en-US" smtClean="0"/>
              <a:t>3/13/24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D3BBA7-C65B-6D31-7601-FE12FC31A1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10B6C9-B0EA-44A5-C06F-7AC5E86744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AE0CE-B419-CD4D-BBFC-E083D2956E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2159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38CDAE3-7A2E-F2C4-93B5-4E6A8B929EE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B6E094-DE46-A775-4477-98BA45333B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210A93-038A-814D-F81B-17CA1F7545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F6BB6-71C0-D64A-9297-85ADD0569485}" type="datetimeFigureOut">
              <a:rPr lang="en-US" smtClean="0"/>
              <a:t>3/13/24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6CF937-FB5F-1F0F-4CF6-055D6137CD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8EF078-A722-B721-4100-0AEE361FD2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AE0CE-B419-CD4D-BBFC-E083D2956E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490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A2BDA0-B427-7A44-C1A6-7003BB2D9C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50AF3F-B380-F2CD-F864-A09FA70E4F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755A76-D9CC-2B1B-8CF8-D2D434DAF7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F6BB6-71C0-D64A-9297-85ADD0569485}" type="datetimeFigureOut">
              <a:rPr lang="en-US" smtClean="0"/>
              <a:t>3/13/24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557DD6-14A6-B8C7-8AA9-47FEF2540F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C6D368-8BD0-585E-BD13-32AD140B6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AE0CE-B419-CD4D-BBFC-E083D2956E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7866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4121E8-DED2-EB4D-5335-D6ACA646D7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0B6664-DA25-5B85-A5D4-7AF6DDA7E0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4383EA-D3D7-A134-A862-E858DAC729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F6BB6-71C0-D64A-9297-85ADD0569485}" type="datetimeFigureOut">
              <a:rPr lang="en-US" smtClean="0"/>
              <a:t>3/13/24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089AE7-3075-C433-2DFF-05A7F752E5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9AB761-822C-CA5E-CA41-E08EB0BE1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AE0CE-B419-CD4D-BBFC-E083D2956E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3683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39E3E-11C6-7E5F-C515-32E205A595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00F8B8-28DD-C531-3344-421E685237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8321DD-CC5B-E4FE-5816-B6A60A1EB0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5E912B-075A-6556-CCF7-DB2C4CAC30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F6BB6-71C0-D64A-9297-85ADD0569485}" type="datetimeFigureOut">
              <a:rPr lang="en-US" smtClean="0"/>
              <a:t>3/13/24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D07535-C3BE-BB00-7B3F-076B58CBCB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957494-EBC0-EAB1-3DB0-19B75278B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AE0CE-B419-CD4D-BBFC-E083D2956E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0237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D2238F-7D0D-EB5B-9FF6-0A85C57775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90DE1C-D6EE-1645-C385-7B32CF07FB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1F14B9-AB7F-735E-2AFA-6706A227BD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D5A80A9-CDC1-A06D-CBBE-220DADF304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3619BB1-58BE-33C8-1631-6E9D1AF7F7C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3A002D3-9EBA-3B7B-302E-830A8EAED3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F6BB6-71C0-D64A-9297-85ADD0569485}" type="datetimeFigureOut">
              <a:rPr lang="en-US" smtClean="0"/>
              <a:t>3/13/24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ABAD3BE-3A28-FF93-10AC-CCBE88542F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5182D0-7E07-A02E-FE8A-6F21FBD57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AE0CE-B419-CD4D-BBFC-E083D2956E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1308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5E018B-CDBC-E4B8-C762-4E17A43E3C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C69806-FE09-A6E1-A132-681D1C1409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F6BB6-71C0-D64A-9297-85ADD0569485}" type="datetimeFigureOut">
              <a:rPr lang="en-US" smtClean="0"/>
              <a:t>3/13/24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0AEAAC-AB16-C92B-CBC8-D77F49BCD5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84C834-72EB-CB85-1C75-5DD8D5455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AE0CE-B419-CD4D-BBFC-E083D2956E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9523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E6A7B74-EBBF-A389-6C6B-5FA6A858AB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F6BB6-71C0-D64A-9297-85ADD0569485}" type="datetimeFigureOut">
              <a:rPr lang="en-US" smtClean="0"/>
              <a:t>3/13/24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77295C0-A2F1-5C25-2665-DD37C72276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16A9DC-3085-1E69-7BB3-60D70229E5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AE0CE-B419-CD4D-BBFC-E083D2956E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2635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15799-6E30-3C51-ECE7-F5A90E39A8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91C07B-FCFB-B82C-3DDC-5A9A1DE7B5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3611BF-0E12-DB84-A44B-80DC1BFF3C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6D5065-265A-56F8-269F-974DDCCEC5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F6BB6-71C0-D64A-9297-85ADD0569485}" type="datetimeFigureOut">
              <a:rPr lang="en-US" smtClean="0"/>
              <a:t>3/13/24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36AC42-FBFC-1FEA-16D0-4CF23884A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66C4E9-3F80-A835-2C7F-B08D7C2296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AE0CE-B419-CD4D-BBFC-E083D2956E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9509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205345-9216-D9BB-E4AD-DE2CD2188C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4407A2B-9B30-1AE1-E268-AED63E57C38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75709E-08A6-01E5-4EA9-8AA262D362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DB4EE4-8AF7-F258-6EE8-3D07863A64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F6BB6-71C0-D64A-9297-85ADD0569485}" type="datetimeFigureOut">
              <a:rPr lang="en-US" smtClean="0"/>
              <a:t>3/13/24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1A6BB9-34AF-5003-BEF7-D163C30BFF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397B8B-2C39-3562-D76F-D94273308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AE0CE-B419-CD4D-BBFC-E083D2956E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4518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DC3A993-4EBE-8DFA-BDA4-8895545002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21763A-434E-23E7-B04F-27ABD616F3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32B4C4-0942-D0DE-1C31-AEC9CF2B1D5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6F6BB6-71C0-D64A-9297-85ADD0569485}" type="datetimeFigureOut">
              <a:rPr lang="en-US" smtClean="0"/>
              <a:t>3/13/24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F1E6F8-43FD-0EC2-F381-15E99B45E7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699AFD-26BB-8356-C09D-7CCA299AB6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CAE0CE-B419-CD4D-BBFC-E083D2956E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739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group of black and white signs on black stands&#10;&#10;Description automatically generated">
            <a:extLst>
              <a:ext uri="{FF2B5EF4-FFF2-40B4-BE49-F238E27FC236}">
                <a16:creationId xmlns:a16="http://schemas.microsoft.com/office/drawing/2014/main" id="{4AA17E61-DD9E-05DB-61E5-4F5B14F9B55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22" r="-1"/>
          <a:stretch/>
        </p:blipFill>
        <p:spPr>
          <a:xfrm>
            <a:off x="6364224" y="3692767"/>
            <a:ext cx="3817724" cy="2898925"/>
          </a:xfrm>
          <a:prstGeom prst="rect">
            <a:avLst/>
          </a:prstGeom>
        </p:spPr>
      </p:pic>
      <p:pic>
        <p:nvPicPr>
          <p:cNvPr id="4" name="Picture 3" descr="A screenshot of a video game&#10;&#10;Description automatically generated">
            <a:extLst>
              <a:ext uri="{FF2B5EF4-FFF2-40B4-BE49-F238E27FC236}">
                <a16:creationId xmlns:a16="http://schemas.microsoft.com/office/drawing/2014/main" id="{36FE5C42-B7EA-8F5D-E19F-7A1FA5B641B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22" r="-1"/>
          <a:stretch/>
        </p:blipFill>
        <p:spPr>
          <a:xfrm>
            <a:off x="2491445" y="3692767"/>
            <a:ext cx="3817724" cy="2898925"/>
          </a:xfrm>
          <a:prstGeom prst="rect">
            <a:avLst/>
          </a:prstGeom>
        </p:spPr>
      </p:pic>
      <p:pic>
        <p:nvPicPr>
          <p:cNvPr id="5" name="Picture 4" descr="A large white object on a cart in a room&#10;&#10;Description automatically generated">
            <a:extLst>
              <a:ext uri="{FF2B5EF4-FFF2-40B4-BE49-F238E27FC236}">
                <a16:creationId xmlns:a16="http://schemas.microsoft.com/office/drawing/2014/main" id="{F6075A53-2033-46E2-F69B-27CDE3E05C9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901" t="13187" r="7870" b="15491"/>
          <a:stretch/>
        </p:blipFill>
        <p:spPr>
          <a:xfrm>
            <a:off x="5769865" y="471089"/>
            <a:ext cx="4412084" cy="3179482"/>
          </a:xfrm>
          <a:prstGeom prst="rect">
            <a:avLst/>
          </a:prstGeom>
        </p:spPr>
      </p:pic>
      <p:pic>
        <p:nvPicPr>
          <p:cNvPr id="6" name="Picture 5" descr="A large circular object on a stand&#10;&#10;Description automatically generated">
            <a:extLst>
              <a:ext uri="{FF2B5EF4-FFF2-40B4-BE49-F238E27FC236}">
                <a16:creationId xmlns:a16="http://schemas.microsoft.com/office/drawing/2014/main" id="{6CE331A9-C4CE-6145-7091-33BF16C88DF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7991" r="5842"/>
          <a:stretch/>
        </p:blipFill>
        <p:spPr>
          <a:xfrm>
            <a:off x="2491445" y="471089"/>
            <a:ext cx="3228971" cy="3179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9996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</TotalTime>
  <Words>0</Words>
  <Application>Microsoft Macintosh PowerPoint</Application>
  <PresentationFormat>Widescreen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WORTH, DEREK B MAJ USAF AETC AFIT/ENG</dc:creator>
  <cp:lastModifiedBy>WORTH, DEREK B MAJ USAF AETC AFIT/ENG</cp:lastModifiedBy>
  <cp:revision>6</cp:revision>
  <dcterms:created xsi:type="dcterms:W3CDTF">2024-03-13T16:03:38Z</dcterms:created>
  <dcterms:modified xsi:type="dcterms:W3CDTF">2024-03-13T16:57:29Z</dcterms:modified>
</cp:coreProperties>
</file>